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9141-AB0F-448B-BDAB-E46D45633B33}" type="datetimeFigureOut">
              <a:rPr lang="nl-NL" smtClean="0"/>
              <a:t>5-12-2013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08AD-1798-4FA8-867C-C229A7689D3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rtezproducties.nl/ontwer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76560">
            <a:off x="2394552" y="2561660"/>
            <a:ext cx="4752528" cy="32256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hthoek 4"/>
          <p:cNvSpPr/>
          <p:nvPr/>
        </p:nvSpPr>
        <p:spPr>
          <a:xfrm>
            <a:off x="0" y="0"/>
            <a:ext cx="19807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Project:</a:t>
            </a:r>
            <a:endParaRPr lang="nl-N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 rot="20624065">
            <a:off x="310734" y="1812616"/>
            <a:ext cx="7100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Make</a:t>
            </a:r>
            <a:r>
              <a:rPr lang="nl-N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nl-NL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nl-N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nl-NL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own</a:t>
            </a:r>
            <a:r>
              <a:rPr lang="nl-N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school!</a:t>
            </a:r>
            <a:endParaRPr lang="nl-NL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23528" y="0"/>
            <a:ext cx="971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Doel:</a:t>
            </a:r>
            <a:endParaRPr lang="nl-N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hthoek 2"/>
          <p:cNvSpPr/>
          <p:nvPr/>
        </p:nvSpPr>
        <p:spPr>
          <a:xfrm rot="647491">
            <a:off x="594417" y="1548834"/>
            <a:ext cx="85008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Inzicht krijgen in hoe jij vindt dat </a:t>
            </a:r>
          </a:p>
          <a:p>
            <a:pPr algn="ctr"/>
            <a:r>
              <a:rPr lang="nl-NL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nl-NL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middelbare school eruit moet zien.</a:t>
            </a:r>
          </a:p>
        </p:txBody>
      </p:sp>
      <p:pic>
        <p:nvPicPr>
          <p:cNvPr id="17410" name="Picture 2" descr="http://www.hotelbouwplannen.nl/nieuws/2ad08d0f1957e0c50fe1ebad4676b2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1914525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www.jamesjetlagmuurschilderingen.nl/wp-content/uploads/2010/04/Niek%C3%A9e-Roermond-4-550px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717032"/>
            <a:ext cx="1944216" cy="2792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4" name="AutoShape 6" descr="http://www.fotojohn.com/site/fotos/bedrijven/Hal%20Niekee%20schoo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416" name="AutoShape 8" descr="http://www.fotojohn.com/site/fotos/bedrijven/Hal%20Niekee%20schoo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418" name="AutoShape 10" descr="http://www.fotojohn.com/site/fotos/bedrijven/Hal%20Niekee%20schoo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420" name="Picture 12" descr="http://3.bp.blogspot.com/-oz8E2Tifkf4/Tc-YwLx2HjI/AAAAAAAAAF4/8anLHBPwWcM/s1600/droomla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4005064"/>
            <a:ext cx="3456384" cy="1864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79512" y="0"/>
            <a:ext cx="883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Hoe:</a:t>
            </a:r>
            <a:endParaRPr lang="nl-NL" sz="2800" dirty="0"/>
          </a:p>
        </p:txBody>
      </p:sp>
      <p:sp>
        <p:nvSpPr>
          <p:cNvPr id="3" name="Rechthoek 2"/>
          <p:cNvSpPr/>
          <p:nvPr/>
        </p:nvSpPr>
        <p:spPr>
          <a:xfrm>
            <a:off x="0" y="1700808"/>
            <a:ext cx="55446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Char char="-"/>
            </a:pPr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tweetallen</a:t>
            </a:r>
          </a:p>
          <a:p>
            <a:pPr algn="ctr"/>
            <a:endParaRPr lang="nl-NL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FontTx/>
              <a:buChar char="-"/>
            </a:pPr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Vier verschillende opdrachten</a:t>
            </a:r>
          </a:p>
          <a:p>
            <a:pPr algn="ctr">
              <a:buFontTx/>
              <a:buChar char="-"/>
            </a:pPr>
            <a:endParaRPr lang="nl-NL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FontTx/>
              <a:buChar char="-"/>
            </a:pPr>
            <a:r>
              <a:rPr lang="nl-NL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E</a:t>
            </a:r>
            <a:r>
              <a:rPr lang="nl-N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eindpresentatie</a:t>
            </a:r>
            <a:endParaRPr lang="nl-NL" sz="2800" dirty="0"/>
          </a:p>
        </p:txBody>
      </p:sp>
      <p:pic>
        <p:nvPicPr>
          <p:cNvPr id="16386" name="Picture 2" descr="http://3.bp.blogspot.com/_YuhAl3G7G5w/S_zA23eMBYI/AAAAAAAAC2k/3nYEVAXmrZI/s1600/samenwerk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3728478" cy="5219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195736" y="9807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Aan de slag!</a:t>
            </a:r>
            <a:endParaRPr lang="nl-NL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2" name="Picture 2" descr="http://www.commecom.nl/wp-content/uploads/2012/07/Loesje-simp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276872"/>
            <a:ext cx="2647950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</Words>
  <Application>Microsoft Office PowerPoint</Application>
  <PresentationFormat>Diavoorstelling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Dia 1</vt:lpstr>
      <vt:lpstr>Dia 2</vt:lpstr>
      <vt:lpstr>Dia 3</vt:lpstr>
      <vt:lpstr>Dia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Lisa</dc:creator>
  <cp:lastModifiedBy>Lisa</cp:lastModifiedBy>
  <cp:revision>8</cp:revision>
  <dcterms:created xsi:type="dcterms:W3CDTF">2013-12-05T16:13:28Z</dcterms:created>
  <dcterms:modified xsi:type="dcterms:W3CDTF">2013-12-05T17:21:15Z</dcterms:modified>
</cp:coreProperties>
</file>